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2B29E-286E-9024-69D2-EB7E21F92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01D5DA-E0E4-EE26-A998-B3F3C59F3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BC46B-181E-B205-A15C-8EC98086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1B99A-67AE-7BC4-C359-735FCD8F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25333-5B8A-6109-4B6E-6CB3F5FD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30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0CBD5-3CC8-1693-1686-D63CA073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0AF54-C3B1-EEAE-F01F-65FF32693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3C3DF-EE54-356C-8B80-FF2C26AAA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BEC9C-F36D-F63D-F5B9-0871B9A6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3B744-BC77-67AD-98C1-C9AC31A0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9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EB4385-950D-6B0E-931A-5EBBB83FF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72C26B-D624-F721-BE91-DE2873AF9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9978-316E-22F7-2301-95E14AC1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AB622-F930-5732-223A-42B62F1D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2EAA03-3386-1FB9-C3E4-D6BAAE1A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013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16C47-E157-0642-3116-884AB197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5EAC32-7C5A-B15C-55D7-C18301742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FE675-A920-DF69-C44F-3AE0B4F9A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02EB23-1F1F-7D1F-2F9C-82FCB95D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61D54-16FF-B980-BC3D-85460B16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9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8107B-45C5-7B6E-1C4B-74B53A76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45981-FFD3-F331-43D9-DAE8BAC2C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7AA49-6D34-403F-1CD3-8F0C9EDE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B408B-0DD7-BC3F-E861-46E409580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BBEDD-FEF5-A70E-031D-19D37DC3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5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550DD-0945-2669-9100-3C0D6077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8067B-A22A-D33D-B280-01313B6A8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C3958-5086-F9E7-D1D6-22846C180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D12D49-62A9-A024-5AA3-F96DAD6B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90676-E0C6-BF33-7DCA-5470011B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1386-D4BA-AD47-3A2C-7415E95E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2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53614-F5A2-1381-9261-3B9916DB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BDE4FE-F273-D7D0-55C1-18D74BDDE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9C52DF-6531-9884-05CE-9AF04470C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A4690D-2D7B-2524-D26C-8770682E9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063E42-CA3D-559D-EA66-E1ABCFF63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EACFAC-F78C-D69A-2386-DACA5923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566DE3-B611-40AD-F55A-74A8EED7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2D1D81-A64F-AD1D-E0AE-0BBEEF4F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5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670BC-C7C7-55E1-EB7C-1927ACB3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3051B-643F-63D2-8B55-6F27D8D86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36B6E9-7A5A-0C38-B21D-15D885AE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C2E26F-CE53-09B8-DA77-B034DD6A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5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E24C5F-3E0A-C98A-EAB9-21C01670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B26650-DB15-2CC6-2850-DDFD4BF6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9A3C0C-C18E-47BB-AD14-0AE333A1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A803E-BB21-95F8-6C31-CAFF9AAE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7D66D-8E37-2C9C-522D-56E223777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C20BB9-8E7D-4876-2145-61BE9B72B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0CD9DE-0995-80B6-AACD-DC6B04A1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F692E-E6C7-BE61-8B4E-05804E259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0BCF6C-9C29-68B7-FED3-3D50E863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08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AFCD8-AAC7-1739-D692-4A93DEB30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AFFC45-D864-41FF-DE04-EFB8A100F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7D1A14-573E-3BF4-051C-F0437E919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BA37FF-C846-2C13-BF6F-4127E126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5D121B-0FA8-A69C-F125-66441FD8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4EA464-431E-DABE-E98F-FED39A09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3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FF8F57-D546-7811-70EB-CF7B17652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23475-8165-AE12-F170-A834FE3D3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8932D-3F5A-C056-67E4-F74385A27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A43B2-691B-43FE-85CD-5FE1279A88E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1E0F7-8344-E81F-71F6-B2DD055A0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BDC75-B0EE-4A38-4F6A-0A326543A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65E75-6C95-57D2-2243-A0B97CEEC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6904"/>
            <a:ext cx="9144000" cy="41060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484D21-31BA-E307-36D8-8861B110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38014"/>
            <a:ext cx="1972235" cy="530694"/>
          </a:xfrm>
        </p:spPr>
        <p:txBody>
          <a:bodyPr/>
          <a:lstStyle/>
          <a:p>
            <a:r>
              <a:rPr lang="ko-KR" altLang="en-US" dirty="0"/>
              <a:t>이수민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B728DF0-E5C0-BE9E-67D3-ED01C5930F71}"/>
              </a:ext>
            </a:extLst>
          </p:cNvPr>
          <p:cNvSpPr txBox="1">
            <a:spLocks/>
          </p:cNvSpPr>
          <p:nvPr/>
        </p:nvSpPr>
        <p:spPr>
          <a:xfrm>
            <a:off x="5818095" y="1404797"/>
            <a:ext cx="5244353" cy="146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Skills</a:t>
            </a:r>
          </a:p>
          <a:p>
            <a:pPr algn="l"/>
            <a:r>
              <a:rPr lang="en-US" altLang="ko-KR" sz="1400" dirty="0"/>
              <a:t>C		Lua Script		Unreal Engine 4</a:t>
            </a:r>
          </a:p>
          <a:p>
            <a:pPr algn="l"/>
            <a:r>
              <a:rPr lang="en-US" altLang="ko-KR" sz="1400" dirty="0"/>
              <a:t>C++		Python Script	Open GL</a:t>
            </a:r>
          </a:p>
          <a:p>
            <a:pPr algn="l"/>
            <a:r>
              <a:rPr lang="en-US" altLang="ko-KR" sz="1400" dirty="0"/>
              <a:t>				Win32Api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328ABBD-0090-130F-F161-144F0E11249A}"/>
              </a:ext>
            </a:extLst>
          </p:cNvPr>
          <p:cNvSpPr txBox="1">
            <a:spLocks/>
          </p:cNvSpPr>
          <p:nvPr/>
        </p:nvSpPr>
        <p:spPr>
          <a:xfrm>
            <a:off x="5818095" y="3727542"/>
            <a:ext cx="6580094" cy="187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Projects</a:t>
            </a:r>
          </a:p>
          <a:p>
            <a:pPr algn="l"/>
            <a:r>
              <a:rPr lang="en-US" altLang="ko-KR" sz="1800" dirty="0" err="1"/>
              <a:t>JustJump</a:t>
            </a:r>
            <a:r>
              <a:rPr lang="en-US" altLang="ko-KR" sz="1800" dirty="0"/>
              <a:t> – </a:t>
            </a:r>
            <a:r>
              <a:rPr lang="ko-KR" altLang="en-US" sz="1800" dirty="0"/>
              <a:t>네트워크 프로그래밍 </a:t>
            </a:r>
            <a:r>
              <a:rPr lang="en-US" altLang="ko-KR" sz="1800" dirty="0"/>
              <a:t>3</a:t>
            </a:r>
            <a:r>
              <a:rPr lang="ko-KR" altLang="en-US" sz="1800" dirty="0" err="1"/>
              <a:t>인팀</a:t>
            </a:r>
            <a:r>
              <a:rPr lang="ko-KR" altLang="en-US" sz="1800" dirty="0"/>
              <a:t> 프로젝트</a:t>
            </a:r>
            <a:endParaRPr lang="en-US" altLang="ko-KR" sz="1800" dirty="0"/>
          </a:p>
          <a:p>
            <a:pPr algn="l"/>
            <a:r>
              <a:rPr lang="en-US" altLang="ko-KR" sz="1800" dirty="0"/>
              <a:t>MMO Simulation – IOCP MMO </a:t>
            </a:r>
            <a:r>
              <a:rPr lang="ko-KR" altLang="en-US" sz="1800" dirty="0"/>
              <a:t>개인 프로젝트</a:t>
            </a:r>
            <a:endParaRPr lang="en-US" altLang="ko-KR" sz="1800" dirty="0"/>
          </a:p>
          <a:p>
            <a:pPr algn="l"/>
            <a:r>
              <a:rPr lang="en-US" altLang="ko-KR" sz="1800" dirty="0" err="1"/>
              <a:t>FruitsPangPang</a:t>
            </a:r>
            <a:r>
              <a:rPr lang="en-US" altLang="ko-KR" sz="1800" dirty="0"/>
              <a:t> – UE4 Client &amp; IOCP Server 3</a:t>
            </a:r>
            <a:r>
              <a:rPr lang="ko-KR" altLang="en-US" sz="1800" dirty="0" err="1"/>
              <a:t>인팀</a:t>
            </a:r>
            <a:r>
              <a:rPr lang="ko-KR" altLang="en-US" sz="1800" dirty="0"/>
              <a:t> 프로젝트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077585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14575-3580-043D-B6F0-06284124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Just Jump : For Network – (2020 , 2021)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273708-427C-4226-5C72-5B916AD9D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2000"/>
            <a:ext cx="5262282" cy="3747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장르 </a:t>
            </a:r>
            <a:r>
              <a:rPr lang="en-US" altLang="ko-KR" sz="2400" dirty="0"/>
              <a:t>: 2D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개발자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1400" dirty="0"/>
              <a:t> 클라이언트</a:t>
            </a:r>
            <a:r>
              <a:rPr lang="en-US" altLang="ko-KR" sz="1400" dirty="0"/>
              <a:t> : 2</a:t>
            </a:r>
            <a:r>
              <a:rPr lang="ko-KR" altLang="en-US" sz="1400" dirty="0" err="1"/>
              <a:t>인개발</a:t>
            </a:r>
            <a:r>
              <a:rPr lang="ko-KR" altLang="en-US" sz="1400" dirty="0"/>
              <a:t> </a:t>
            </a:r>
            <a:r>
              <a:rPr lang="en-US" altLang="ko-KR" sz="1400" dirty="0"/>
              <a:t>(2020) </a:t>
            </a:r>
          </a:p>
          <a:p>
            <a:pPr marL="0" indent="0">
              <a:buNone/>
            </a:pPr>
            <a:r>
              <a:rPr lang="ko-KR" altLang="en-US" sz="1400" dirty="0"/>
              <a:t> 서버 </a:t>
            </a:r>
            <a:r>
              <a:rPr lang="en-US" altLang="ko-KR" sz="1400" dirty="0"/>
              <a:t>: 3</a:t>
            </a:r>
            <a:r>
              <a:rPr lang="ko-KR" altLang="en-US" sz="1400" dirty="0" err="1"/>
              <a:t>인개발</a:t>
            </a:r>
            <a:r>
              <a:rPr lang="en-US" altLang="ko-KR" sz="1400" dirty="0"/>
              <a:t> (2021)</a:t>
            </a:r>
          </a:p>
          <a:p>
            <a:pPr marL="0" indent="0">
              <a:buNone/>
            </a:pPr>
            <a:r>
              <a:rPr lang="ko-KR" altLang="en-US" sz="1800" dirty="0"/>
              <a:t>개발환경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언어 </a:t>
            </a:r>
            <a:r>
              <a:rPr lang="en-US" altLang="ko-KR" sz="1400" dirty="0"/>
              <a:t>:  C++, win32API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: win32 API</a:t>
            </a:r>
          </a:p>
          <a:p>
            <a:pPr marL="0" indent="0">
              <a:buNone/>
            </a:pPr>
            <a:r>
              <a:rPr lang="ko-KR" altLang="en-US" sz="1400" dirty="0"/>
              <a:t> 서버 </a:t>
            </a:r>
            <a:r>
              <a:rPr lang="en-US" altLang="ko-KR" sz="1400" dirty="0"/>
              <a:t>: block socket</a:t>
            </a:r>
          </a:p>
          <a:p>
            <a:pPr marL="0" indent="0">
              <a:buNone/>
            </a:pPr>
            <a:r>
              <a:rPr lang="ko-KR" altLang="en-US" sz="1600" b="1" dirty="0"/>
              <a:t>주요 기술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데드레커닝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5F389C-3E93-3D7A-4F6D-51034F7F4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397" y="1568613"/>
            <a:ext cx="6452553" cy="4865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344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00D79-4485-31F9-CE15-7921C222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(2020)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307D68-666E-F492-E593-3FE1DF048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8" y="1487860"/>
            <a:ext cx="10515600" cy="1613928"/>
          </a:xfrm>
        </p:spPr>
        <p:txBody>
          <a:bodyPr/>
          <a:lstStyle/>
          <a:p>
            <a:r>
              <a:rPr lang="ko-KR" altLang="en-US" dirty="0"/>
              <a:t>게임개발을 첫 시도했던 작품으로</a:t>
            </a:r>
            <a:r>
              <a:rPr lang="en-US" altLang="ko-KR" dirty="0"/>
              <a:t>, </a:t>
            </a:r>
            <a:r>
              <a:rPr lang="ko-KR" altLang="en-US" dirty="0"/>
              <a:t>프레임워크나 물리엔진에 대한 이해없이 무작정 만들어보았던 작품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충돌체크 및 처리</a:t>
            </a:r>
            <a:r>
              <a:rPr lang="en-US" altLang="ko-KR" dirty="0"/>
              <a:t>, </a:t>
            </a:r>
            <a:r>
              <a:rPr lang="ko-KR" altLang="en-US" dirty="0"/>
              <a:t>카메라처리</a:t>
            </a:r>
            <a:r>
              <a:rPr lang="en-US" altLang="ko-KR" dirty="0"/>
              <a:t>, UI</a:t>
            </a:r>
            <a:r>
              <a:rPr lang="ko-KR" altLang="en-US" dirty="0"/>
              <a:t>처리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F8916C-47F0-89EB-96CB-4A58888BFD15}"/>
              </a:ext>
            </a:extLst>
          </p:cNvPr>
          <p:cNvSpPr txBox="1">
            <a:spLocks/>
          </p:cNvSpPr>
          <p:nvPr/>
        </p:nvSpPr>
        <p:spPr>
          <a:xfrm>
            <a:off x="623048" y="3000748"/>
            <a:ext cx="10515600" cy="755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서버</a:t>
            </a:r>
            <a:r>
              <a:rPr lang="en-US" altLang="ko-KR" dirty="0"/>
              <a:t>(2021)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62B9FE5-D90B-7344-F610-2D028EA334F5}"/>
              </a:ext>
            </a:extLst>
          </p:cNvPr>
          <p:cNvSpPr txBox="1">
            <a:spLocks/>
          </p:cNvSpPr>
          <p:nvPr/>
        </p:nvSpPr>
        <p:spPr>
          <a:xfrm>
            <a:off x="685802" y="3756213"/>
            <a:ext cx="10515600" cy="1819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이전에 만들었던 클라이언트를 기반으로 </a:t>
            </a:r>
            <a:r>
              <a:rPr lang="en-US" altLang="ko-KR" dirty="0"/>
              <a:t>3</a:t>
            </a:r>
            <a:r>
              <a:rPr lang="ko-KR" altLang="en-US" dirty="0"/>
              <a:t>인용 멀티게임을 만들어보고자 시도한 작품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서버 프레임워크 및 통신 구조 설계</a:t>
            </a:r>
            <a:r>
              <a:rPr lang="en-US" altLang="ko-KR" dirty="0"/>
              <a:t>, </a:t>
            </a:r>
            <a:r>
              <a:rPr lang="ko-KR" altLang="en-US" dirty="0"/>
              <a:t>클라이언트의 충돌 로직 서버로 옮기기</a:t>
            </a:r>
            <a:r>
              <a:rPr lang="en-US" altLang="ko-KR" dirty="0"/>
              <a:t>, </a:t>
            </a:r>
            <a:r>
              <a:rPr lang="ko-KR" altLang="en-US" dirty="0"/>
              <a:t>클라이언트 프레임워크 재 구성</a:t>
            </a:r>
            <a:r>
              <a:rPr lang="en-US" altLang="ko-KR" dirty="0"/>
              <a:t>(</a:t>
            </a:r>
            <a:r>
              <a:rPr lang="en-US" altLang="ko-KR" dirty="0" err="1"/>
              <a:t>ui,sound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…)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747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E9B4B34-4994-0E7D-8996-8C6C83756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9677"/>
            <a:ext cx="10515600" cy="1314451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/>
              <a:t>클라이언트는 </a:t>
            </a:r>
            <a:r>
              <a:rPr lang="en-US" altLang="ko-KR" sz="1600" dirty="0"/>
              <a:t>60</a:t>
            </a:r>
            <a:r>
              <a:rPr lang="ko-KR" altLang="en-US" sz="1600" dirty="0"/>
              <a:t>프레임으로 돌아가는데</a:t>
            </a:r>
            <a:r>
              <a:rPr lang="en-US" altLang="ko-KR" sz="1600" dirty="0"/>
              <a:t>, </a:t>
            </a:r>
            <a:r>
              <a:rPr lang="ko-KR" altLang="en-US" sz="1600" dirty="0"/>
              <a:t>서버에서 </a:t>
            </a:r>
            <a:r>
              <a:rPr lang="ko-KR" altLang="en-US" sz="1600" dirty="0" err="1"/>
              <a:t>클라로</a:t>
            </a:r>
            <a:r>
              <a:rPr lang="ko-KR" altLang="en-US" sz="1600" dirty="0"/>
              <a:t> 패킷을 보내는 것을 </a:t>
            </a:r>
            <a:r>
              <a:rPr lang="en-US" altLang="ko-KR" sz="1600" dirty="0"/>
              <a:t>30</a:t>
            </a:r>
            <a:r>
              <a:rPr lang="ko-KR" altLang="en-US" sz="1600" dirty="0"/>
              <a:t>프레임으로 줄여보자는 시도에서 나온 것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톱니바퀴 장애물은 좌</a:t>
            </a:r>
            <a:r>
              <a:rPr lang="en-US" altLang="ko-KR" sz="1600" dirty="0"/>
              <a:t>-</a:t>
            </a:r>
            <a:r>
              <a:rPr lang="ko-KR" altLang="en-US" sz="1600" dirty="0"/>
              <a:t>우 또는 상</a:t>
            </a:r>
            <a:r>
              <a:rPr lang="en-US" altLang="ko-KR" sz="1600" dirty="0"/>
              <a:t>-</a:t>
            </a:r>
            <a:r>
              <a:rPr lang="ko-KR" altLang="en-US" sz="1600" dirty="0"/>
              <a:t>하 로 등속도 운동을 하게 되는데 이동좌표는 서버에서 관리를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그런데 </a:t>
            </a:r>
            <a:r>
              <a:rPr lang="en-US" altLang="ko-KR" sz="1600" dirty="0"/>
              <a:t>30</a:t>
            </a:r>
            <a:r>
              <a:rPr lang="ko-KR" altLang="en-US" sz="1600" dirty="0"/>
              <a:t>프레임으로 서버에서 </a:t>
            </a:r>
            <a:r>
              <a:rPr lang="ko-KR" altLang="en-US" sz="1600" dirty="0" err="1"/>
              <a:t>클라로</a:t>
            </a:r>
            <a:r>
              <a:rPr lang="ko-KR" altLang="en-US" sz="1600" dirty="0"/>
              <a:t> 좌표를 보내주면 뚝뚝 </a:t>
            </a:r>
            <a:r>
              <a:rPr lang="ko-KR" altLang="en-US" sz="1600" dirty="0" err="1"/>
              <a:t>끊겨보이는</a:t>
            </a:r>
            <a:r>
              <a:rPr lang="ko-KR" altLang="en-US" sz="1600" dirty="0"/>
              <a:t> 현상이 발생합니다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그래서 </a:t>
            </a:r>
            <a:r>
              <a:rPr lang="ko-KR" altLang="en-US" sz="1600" dirty="0" err="1"/>
              <a:t>클라에서</a:t>
            </a:r>
            <a:r>
              <a:rPr lang="ko-KR" altLang="en-US" sz="1600" dirty="0"/>
              <a:t> 서버가 패킷을 안 보내줄 때에도 자체적으로 계산을 해서 다음프레임까지의 값을 예상합니다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6A56A1-AA69-8EBD-EFDA-5A01A1BE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" y="1937128"/>
            <a:ext cx="6006677" cy="3916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A7EA80-DF5C-975F-760D-DDB479D3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55" y="1937127"/>
            <a:ext cx="6110322" cy="3916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6C103A-3B5F-C495-DCCE-9AC217F183B3}"/>
              </a:ext>
            </a:extLst>
          </p:cNvPr>
          <p:cNvSpPr txBox="1"/>
          <p:nvPr/>
        </p:nvSpPr>
        <p:spPr>
          <a:xfrm>
            <a:off x="218966" y="5989917"/>
            <a:ext cx="1076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하지만 </a:t>
            </a:r>
            <a:r>
              <a:rPr lang="en-US" altLang="ko-KR" dirty="0"/>
              <a:t>60</a:t>
            </a:r>
            <a:r>
              <a:rPr lang="ko-KR" altLang="en-US" dirty="0"/>
              <a:t>프레임으로 패킷을 </a:t>
            </a:r>
            <a:r>
              <a:rPr lang="ko-KR" altLang="en-US" dirty="0" err="1"/>
              <a:t>보내주는게</a:t>
            </a:r>
            <a:r>
              <a:rPr lang="ko-KR" altLang="en-US" dirty="0"/>
              <a:t> 플레이어 움직임에서의 미묘한 부드러움 차이가 있어서 팀원 의견에 따라 </a:t>
            </a:r>
            <a:r>
              <a:rPr lang="en-US" altLang="ko-KR" dirty="0"/>
              <a:t>30</a:t>
            </a:r>
            <a:r>
              <a:rPr lang="ko-KR" altLang="en-US" dirty="0"/>
              <a:t>프레임 패킷 </a:t>
            </a:r>
            <a:r>
              <a:rPr lang="en-US" altLang="ko-KR" dirty="0"/>
              <a:t>-&gt; 60</a:t>
            </a:r>
            <a:r>
              <a:rPr lang="ko-KR" altLang="en-US" dirty="0"/>
              <a:t>프레임으로 다시 바뀌게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44615-93D8-921A-4002-69EE467D324D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데드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레커닝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0770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1F1EF-2EB2-8C47-6F5C-6664D7EE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48DA3-2F25-E1F9-7FD9-5A3C0350A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FruitsPangPang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MMO Simulation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JustJump</a:t>
            </a:r>
            <a:r>
              <a:rPr lang="en-US" altLang="ko-KR" dirty="0"/>
              <a:t> : For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94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E6F0-24BF-D357-8CF8-0B246EB6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FruitsPangPang</a:t>
            </a:r>
            <a:r>
              <a:rPr lang="en-US" altLang="ko-KR" dirty="0"/>
              <a:t> – (2021~2022)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F7430-A12E-F11C-DCE1-7A654AA98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2275"/>
            <a:ext cx="4872038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/>
              <a:t>장르 </a:t>
            </a:r>
            <a:r>
              <a:rPr lang="en-US" altLang="ko-KR" dirty="0"/>
              <a:t>: 8</a:t>
            </a:r>
            <a:r>
              <a:rPr lang="ko-KR" altLang="en-US" dirty="0"/>
              <a:t>인 개인전 </a:t>
            </a:r>
            <a:r>
              <a:rPr lang="en-US" altLang="ko-KR" dirty="0"/>
              <a:t>TPS </a:t>
            </a:r>
            <a:r>
              <a:rPr lang="ko-KR" altLang="en-US" dirty="0"/>
              <a:t>게임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개발자 </a:t>
            </a:r>
            <a:r>
              <a:rPr lang="en-US" altLang="ko-KR" dirty="0"/>
              <a:t>: </a:t>
            </a:r>
            <a:r>
              <a:rPr lang="ko-KR" altLang="en-US" dirty="0"/>
              <a:t>클라이언트 </a:t>
            </a:r>
            <a:r>
              <a:rPr lang="en-US" altLang="ko-KR" dirty="0"/>
              <a:t>2</a:t>
            </a:r>
            <a:r>
              <a:rPr lang="ko-KR" altLang="en-US" dirty="0"/>
              <a:t>인</a:t>
            </a:r>
            <a:r>
              <a:rPr lang="en-US" altLang="ko-KR" dirty="0"/>
              <a:t>, </a:t>
            </a:r>
            <a:r>
              <a:rPr lang="ko-KR" altLang="en-US" dirty="0"/>
              <a:t>서버 </a:t>
            </a:r>
            <a:r>
              <a:rPr lang="en-US" altLang="ko-KR" dirty="0"/>
              <a:t>1</a:t>
            </a:r>
            <a:r>
              <a:rPr lang="ko-KR" altLang="en-US" dirty="0"/>
              <a:t>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100" dirty="0"/>
              <a:t>개발환경</a:t>
            </a:r>
            <a:endParaRPr lang="en-US" altLang="ko-KR" sz="2100" dirty="0"/>
          </a:p>
          <a:p>
            <a:pPr marL="0" indent="0">
              <a:buNone/>
            </a:pPr>
            <a:r>
              <a:rPr lang="en-US" altLang="ko-KR" sz="1700" dirty="0"/>
              <a:t> </a:t>
            </a:r>
            <a:r>
              <a:rPr lang="ko-KR" altLang="en-US" sz="1700" dirty="0"/>
              <a:t>언어 </a:t>
            </a:r>
            <a:r>
              <a:rPr lang="en-US" altLang="ko-KR" sz="1700" dirty="0"/>
              <a:t>:  C++</a:t>
            </a:r>
          </a:p>
          <a:p>
            <a:pPr marL="0" indent="0">
              <a:buNone/>
            </a:pPr>
            <a:r>
              <a:rPr lang="en-US" altLang="ko-KR" sz="1700" dirty="0"/>
              <a:t> </a:t>
            </a:r>
            <a:r>
              <a:rPr lang="ko-KR" altLang="en-US" sz="1700" dirty="0"/>
              <a:t>클라이언트 </a:t>
            </a:r>
            <a:r>
              <a:rPr lang="en-US" altLang="ko-KR" sz="1700" dirty="0"/>
              <a:t>: Unreal Engine 4</a:t>
            </a:r>
          </a:p>
          <a:p>
            <a:pPr marL="0" indent="0">
              <a:buNone/>
            </a:pPr>
            <a:r>
              <a:rPr lang="en-US" altLang="ko-KR" sz="1700" dirty="0"/>
              <a:t> </a:t>
            </a:r>
            <a:r>
              <a:rPr lang="ko-KR" altLang="en-US" sz="1700" dirty="0"/>
              <a:t>서버 </a:t>
            </a:r>
            <a:r>
              <a:rPr lang="en-US" altLang="ko-KR" sz="1700" dirty="0"/>
              <a:t>: IOCP</a:t>
            </a:r>
          </a:p>
          <a:p>
            <a:pPr marL="0" indent="0">
              <a:buNone/>
            </a:pPr>
            <a:r>
              <a:rPr lang="en-US" altLang="ko-KR" sz="1700" dirty="0"/>
              <a:t> DB : MSSQL</a:t>
            </a:r>
          </a:p>
          <a:p>
            <a:pPr marL="0" indent="0">
              <a:buNone/>
            </a:pPr>
            <a:r>
              <a:rPr lang="ko-KR" altLang="en-US" sz="2100" dirty="0"/>
              <a:t>역할 </a:t>
            </a:r>
            <a:r>
              <a:rPr lang="en-US" altLang="ko-KR" sz="1500" dirty="0"/>
              <a:t>: </a:t>
            </a:r>
            <a:r>
              <a:rPr lang="ko-KR" altLang="en-US" sz="1500" dirty="0"/>
              <a:t>서버 프로그래머 및 클라이언트 컨텐츠 프로그래머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 IOCP</a:t>
            </a:r>
            <a:r>
              <a:rPr lang="ko-KR" altLang="en-US" sz="1500" dirty="0"/>
              <a:t>를 사용하여 로비서버</a:t>
            </a:r>
            <a:r>
              <a:rPr lang="en-US" altLang="ko-KR" sz="1500" dirty="0"/>
              <a:t>,</a:t>
            </a:r>
            <a:r>
              <a:rPr lang="ko-KR" altLang="en-US" sz="1500" dirty="0"/>
              <a:t>게임서버</a:t>
            </a:r>
            <a:r>
              <a:rPr lang="en-US" altLang="ko-KR" sz="1500" dirty="0"/>
              <a:t>,DB</a:t>
            </a:r>
            <a:r>
              <a:rPr lang="ko-KR" altLang="en-US" sz="1500" dirty="0"/>
              <a:t>서버 개발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 DB(MSSQL)</a:t>
            </a:r>
            <a:r>
              <a:rPr lang="ko-KR" altLang="en-US" sz="1500" dirty="0"/>
              <a:t>연동 및 플레이어의 정보 저장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 </a:t>
            </a:r>
            <a:r>
              <a:rPr lang="ko-KR" altLang="en-US" sz="1500" dirty="0"/>
              <a:t>클라이언트 </a:t>
            </a:r>
            <a:r>
              <a:rPr lang="en-US" altLang="ko-KR" sz="1500" dirty="0"/>
              <a:t>UI</a:t>
            </a:r>
            <a:r>
              <a:rPr lang="ko-KR" altLang="en-US" sz="1500" dirty="0"/>
              <a:t>의 기본 틀 및 </a:t>
            </a:r>
            <a:r>
              <a:rPr lang="en-US" altLang="ko-KR" sz="1500" dirty="0"/>
              <a:t>UI</a:t>
            </a:r>
            <a:r>
              <a:rPr lang="ko-KR" altLang="en-US" sz="1500" dirty="0"/>
              <a:t>에 사용되는 기능 로직</a:t>
            </a:r>
            <a:r>
              <a:rPr lang="en-US" altLang="ko-KR" sz="1500" dirty="0"/>
              <a:t> </a:t>
            </a:r>
            <a:r>
              <a:rPr lang="ko-KR" altLang="en-US" sz="1500" dirty="0"/>
              <a:t>구현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b="1" dirty="0"/>
              <a:t>주요 기술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매칭 시스템</a:t>
            </a:r>
            <a:endParaRPr lang="en-US" altLang="ko-KR" sz="1500" b="1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graphicFrame>
        <p:nvGraphicFramePr>
          <p:cNvPr id="4" name="개체 7">
            <a:extLst>
              <a:ext uri="{FF2B5EF4-FFF2-40B4-BE49-F238E27FC236}">
                <a16:creationId xmlns:a16="http://schemas.microsoft.com/office/drawing/2014/main" id="{B2CE3279-5CBB-5BC4-389F-FECA3DB19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433727"/>
              </p:ext>
            </p:extLst>
          </p:nvPr>
        </p:nvGraphicFramePr>
        <p:xfrm>
          <a:off x="4791075" y="1408430"/>
          <a:ext cx="7291388" cy="4186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0" imgH="0" progId="PBrush">
                  <p:embed/>
                </p:oleObj>
              </mc:Choice>
              <mc:Fallback>
                <p:oleObj name="Bitmap Image" r:id="rId2" imgW="0" imgH="0" progId="PBrush">
                  <p:embed/>
                  <p:pic>
                    <p:nvPicPr>
                      <p:cNvPr id="4145" name="개체 7">
                        <a:extLst>
                          <a:ext uri="{FF2B5EF4-FFF2-40B4-BE49-F238E27FC236}">
                            <a16:creationId xmlns:a16="http://schemas.microsoft.com/office/drawing/2014/main" id="{85CB61AA-5F1A-3903-6994-4AB4B4BADE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075" y="1408430"/>
                        <a:ext cx="7291388" cy="4186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88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CAFACF-2CBC-DFF1-527F-1270C04BE877}"/>
              </a:ext>
            </a:extLst>
          </p:cNvPr>
          <p:cNvSpPr txBox="1"/>
          <p:nvPr/>
        </p:nvSpPr>
        <p:spPr>
          <a:xfrm>
            <a:off x="6887185" y="2843785"/>
            <a:ext cx="52330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매칭시스템의</a:t>
            </a:r>
            <a:r>
              <a:rPr lang="ko-KR" altLang="en-US" sz="1200" dirty="0"/>
              <a:t> 흐름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플레이어 매칭 요청 시에 게임서버가 안 켜져 있다면 로비서버에서 </a:t>
            </a:r>
            <a:r>
              <a:rPr lang="en-US" altLang="ko-KR" sz="1200" dirty="0" err="1"/>
              <a:t>ShellExcute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이용하여 </a:t>
            </a:r>
            <a:r>
              <a:rPr lang="en-US" altLang="ko-KR" sz="1200" dirty="0"/>
              <a:t>Port</a:t>
            </a:r>
            <a:r>
              <a:rPr lang="ko-KR" altLang="en-US" sz="1200" dirty="0"/>
              <a:t>번호를 명령인수로 넣고 게임서버를 실행 합니다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게임서버는 </a:t>
            </a:r>
            <a:r>
              <a:rPr lang="en-US" altLang="ko-KR" sz="1200" dirty="0"/>
              <a:t>Port</a:t>
            </a:r>
            <a:r>
              <a:rPr lang="ko-KR" altLang="en-US" sz="1200" dirty="0"/>
              <a:t>번호를 받아 </a:t>
            </a:r>
            <a:r>
              <a:rPr lang="en-US" altLang="ko-KR" sz="1200" dirty="0" err="1"/>
              <a:t>bind&amp;listen</a:t>
            </a:r>
            <a:r>
              <a:rPr lang="en-US" altLang="ko-KR" sz="1200" dirty="0"/>
              <a:t> </a:t>
            </a:r>
            <a:r>
              <a:rPr lang="ko-KR" altLang="en-US" sz="1200" dirty="0"/>
              <a:t>하고</a:t>
            </a:r>
            <a:r>
              <a:rPr lang="en-US" altLang="ko-KR" sz="1200" dirty="0"/>
              <a:t>, </a:t>
            </a:r>
            <a:r>
              <a:rPr lang="ko-KR" altLang="en-US" sz="1200" dirty="0"/>
              <a:t>해당 </a:t>
            </a:r>
            <a:r>
              <a:rPr lang="en-US" altLang="ko-KR" sz="1200" dirty="0"/>
              <a:t>Port</a:t>
            </a:r>
            <a:r>
              <a:rPr lang="ko-KR" altLang="en-US" sz="1200" dirty="0"/>
              <a:t>번호를 일종의 식별자로 이용하여 로비에게 연결요청</a:t>
            </a:r>
            <a:r>
              <a:rPr lang="en-US" altLang="ko-KR" sz="1200" dirty="0"/>
              <a:t> </a:t>
            </a:r>
            <a:r>
              <a:rPr lang="ko-KR" altLang="en-US" sz="1200" dirty="0"/>
              <a:t>합니다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로비서버는 해당 패킷을 받고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서버간의</a:t>
            </a:r>
            <a:r>
              <a:rPr lang="ko-KR" altLang="en-US" sz="1200" dirty="0"/>
              <a:t> 요청임을 확인 한 후</a:t>
            </a:r>
            <a:r>
              <a:rPr lang="en-US" altLang="ko-KR" sz="1200" dirty="0"/>
              <a:t>, GQCS</a:t>
            </a:r>
            <a:r>
              <a:rPr lang="ko-KR" altLang="en-US" sz="1200" dirty="0"/>
              <a:t>에서 구분해주는 </a:t>
            </a:r>
            <a:r>
              <a:rPr lang="en-US" altLang="ko-KR" sz="1200" dirty="0" err="1"/>
              <a:t>Oper</a:t>
            </a:r>
            <a:r>
              <a:rPr lang="ko-KR" altLang="en-US" sz="1200" dirty="0"/>
              <a:t>를 서버전용으로 바꾸고</a:t>
            </a:r>
            <a:r>
              <a:rPr lang="en-US" altLang="ko-KR" sz="1200" dirty="0"/>
              <a:t>, </a:t>
            </a:r>
            <a:r>
              <a:rPr lang="ko-KR" altLang="en-US" sz="1200" dirty="0"/>
              <a:t>기존의 </a:t>
            </a:r>
            <a:r>
              <a:rPr lang="en-US" altLang="ko-KR" sz="1200" dirty="0"/>
              <a:t>Completion </a:t>
            </a:r>
            <a:br>
              <a:rPr lang="en-US" altLang="ko-KR" sz="1200" dirty="0"/>
            </a:br>
            <a:r>
              <a:rPr lang="en-US" altLang="ko-KR" sz="1200" dirty="0"/>
              <a:t>Key</a:t>
            </a:r>
            <a:r>
              <a:rPr lang="ko-KR" altLang="en-US" sz="1200" dirty="0"/>
              <a:t>를 버리고</a:t>
            </a:r>
            <a:r>
              <a:rPr lang="en-US" altLang="ko-KR" sz="1200" dirty="0"/>
              <a:t> </a:t>
            </a:r>
            <a:r>
              <a:rPr lang="ko-KR" altLang="en-US" sz="1200" dirty="0"/>
              <a:t>새로운 </a:t>
            </a:r>
            <a:r>
              <a:rPr lang="en-US" altLang="ko-KR" sz="1200" dirty="0"/>
              <a:t>key</a:t>
            </a:r>
            <a:r>
              <a:rPr lang="ko-KR" altLang="en-US" sz="1200" dirty="0"/>
              <a:t>를 사용하게 하여 플레이어가 보내는 패킷과 서버가 보내는 패킷을 각각 분리하여 처리합니다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z="1200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DF26CE85-7A79-092E-AB44-0C5728CF2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423"/>
            <a:ext cx="6887185" cy="55327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16856E-D2F3-7FAF-AC85-AD82A7FCB611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매칭 시스템</a:t>
            </a:r>
          </a:p>
        </p:txBody>
      </p:sp>
    </p:spTree>
    <p:extLst>
      <p:ext uri="{BB962C8B-B14F-4D97-AF65-F5344CB8AC3E}">
        <p14:creationId xmlns:p14="http://schemas.microsoft.com/office/powerpoint/2010/main" val="94647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8C519FFD-248D-BA22-7938-67DF09D7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2" y="1110499"/>
            <a:ext cx="6315241" cy="4919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A32B9-9ECD-5D31-7E26-03EF0F81F576}"/>
              </a:ext>
            </a:extLst>
          </p:cNvPr>
          <p:cNvSpPr txBox="1"/>
          <p:nvPr/>
        </p:nvSpPr>
        <p:spPr>
          <a:xfrm>
            <a:off x="6422651" y="5156224"/>
            <a:ext cx="5416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는</a:t>
            </a:r>
            <a:r>
              <a:rPr lang="en-US" altLang="ko-KR" dirty="0"/>
              <a:t> item table, player table, </a:t>
            </a:r>
            <a:r>
              <a:rPr lang="en-US" altLang="ko-KR" dirty="0" err="1"/>
              <a:t>playerhaveitem</a:t>
            </a:r>
            <a:r>
              <a:rPr lang="en-US" altLang="ko-KR" dirty="0"/>
              <a:t> table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종류의 테이블을 </a:t>
            </a:r>
            <a:r>
              <a:rPr lang="ko-KR" altLang="en-US" dirty="0" err="1"/>
              <a:t>가지고있으며</a:t>
            </a:r>
            <a:endParaRPr lang="en-US" altLang="ko-KR" dirty="0"/>
          </a:p>
          <a:p>
            <a:r>
              <a:rPr lang="ko-KR" altLang="en-US" dirty="0"/>
              <a:t>유저정보를 기록합니다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쿼리문은 </a:t>
            </a:r>
            <a:r>
              <a:rPr lang="en-US" altLang="ko-KR" dirty="0"/>
              <a:t>SP</a:t>
            </a:r>
            <a:r>
              <a:rPr lang="ko-KR" altLang="en-US" dirty="0"/>
              <a:t>를 이용하여 처리합니다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989ACF-14C0-0FFC-B76D-B8AD14CE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69" y="611259"/>
            <a:ext cx="5891031" cy="20252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9B5ADC-E163-3EE4-9B49-EC4E77803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969" y="2954817"/>
            <a:ext cx="5819313" cy="2110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50FA3-DCB6-3D1B-23A5-261E7F887932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DB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930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11A4C5-6046-45A1-088E-4D3BC8F88842}"/>
              </a:ext>
            </a:extLst>
          </p:cNvPr>
          <p:cNvSpPr txBox="1"/>
          <p:nvPr/>
        </p:nvSpPr>
        <p:spPr>
          <a:xfrm>
            <a:off x="0" y="708212"/>
            <a:ext cx="66518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 통신 클래스</a:t>
            </a:r>
            <a:endParaRPr lang="en-US" altLang="ko-KR" dirty="0"/>
          </a:p>
          <a:p>
            <a:r>
              <a:rPr lang="ko-KR" altLang="en-US" dirty="0"/>
              <a:t>통신 방법</a:t>
            </a:r>
            <a:endParaRPr lang="en-US" altLang="ko-KR" dirty="0"/>
          </a:p>
          <a:p>
            <a:r>
              <a:rPr lang="en-US" altLang="ko-KR" dirty="0"/>
              <a:t> - Overlapped IO Callback </a:t>
            </a:r>
            <a:r>
              <a:rPr lang="ko-KR" altLang="en-US" dirty="0"/>
              <a:t>방식을 채택</a:t>
            </a:r>
            <a:endParaRPr lang="en-US" altLang="ko-KR" dirty="0"/>
          </a:p>
          <a:p>
            <a:pPr lvl="1"/>
            <a:r>
              <a:rPr lang="ko-KR" altLang="en-US" dirty="0"/>
              <a:t>이유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클라 </a:t>
            </a:r>
            <a:r>
              <a:rPr lang="en-US" altLang="ko-KR" dirty="0"/>
              <a:t>– </a:t>
            </a:r>
            <a:r>
              <a:rPr lang="ko-KR" altLang="en-US" dirty="0"/>
              <a:t>서버간 통신은 </a:t>
            </a:r>
            <a:r>
              <a:rPr lang="en-US" altLang="ko-KR" dirty="0"/>
              <a:t>1:1 </a:t>
            </a:r>
            <a:r>
              <a:rPr lang="ko-KR" altLang="en-US" dirty="0"/>
              <a:t>통신이다</a:t>
            </a:r>
            <a:r>
              <a:rPr lang="en-US" altLang="ko-KR" dirty="0"/>
              <a:t>.(AI</a:t>
            </a:r>
            <a:r>
              <a:rPr lang="ko-KR" altLang="en-US" dirty="0"/>
              <a:t>는 </a:t>
            </a:r>
            <a:r>
              <a:rPr lang="en-US" altLang="ko-KR" dirty="0"/>
              <a:t>1:n </a:t>
            </a:r>
            <a:r>
              <a:rPr lang="ko-KR" altLang="en-US" dirty="0"/>
              <a:t>이지만</a:t>
            </a:r>
            <a:r>
              <a:rPr lang="en-US" altLang="ko-KR" dirty="0"/>
              <a:t>, </a:t>
            </a:r>
            <a:r>
              <a:rPr lang="ko-KR" altLang="en-US" dirty="0"/>
              <a:t>플레이어를 먼저 </a:t>
            </a:r>
            <a:r>
              <a:rPr lang="ko-KR" altLang="en-US" dirty="0" err="1"/>
              <a:t>구현하다보니</a:t>
            </a:r>
            <a:r>
              <a:rPr lang="ko-KR" altLang="en-US" dirty="0"/>
              <a:t> 이후에 </a:t>
            </a:r>
            <a:r>
              <a:rPr lang="en-US" altLang="ko-KR" dirty="0"/>
              <a:t>callback </a:t>
            </a:r>
            <a:r>
              <a:rPr lang="ko-KR" altLang="en-US" dirty="0"/>
              <a:t>로직을 따라갔다</a:t>
            </a:r>
            <a:r>
              <a:rPr lang="en-US" altLang="ko-KR" dirty="0"/>
              <a:t>.)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Callback</a:t>
            </a:r>
            <a:r>
              <a:rPr lang="ko-KR" altLang="en-US" dirty="0"/>
              <a:t>방식으로 할 시 </a:t>
            </a:r>
            <a:r>
              <a:rPr lang="ko-KR" altLang="en-US" dirty="0" err="1"/>
              <a:t>멀티스레드의</a:t>
            </a:r>
            <a:r>
              <a:rPr lang="ko-KR" altLang="en-US" dirty="0"/>
              <a:t> </a:t>
            </a:r>
            <a:r>
              <a:rPr lang="en-US" altLang="ko-KR" dirty="0" err="1"/>
              <a:t>datarace</a:t>
            </a:r>
            <a:r>
              <a:rPr lang="ko-KR" altLang="en-US" dirty="0"/>
              <a:t>를 피할 수 있는데 </a:t>
            </a:r>
            <a:r>
              <a:rPr lang="en-US" altLang="ko-KR" dirty="0"/>
              <a:t>IOCP</a:t>
            </a:r>
            <a:r>
              <a:rPr lang="ko-KR" altLang="en-US" dirty="0"/>
              <a:t>를 사용하면서까지 </a:t>
            </a:r>
            <a:r>
              <a:rPr lang="en-US" altLang="ko-KR" dirty="0" err="1"/>
              <a:t>datarace</a:t>
            </a:r>
            <a:r>
              <a:rPr lang="ko-KR" altLang="en-US" dirty="0"/>
              <a:t>에 대한 위험을 부담할 이유가 없다</a:t>
            </a:r>
            <a:r>
              <a:rPr lang="en-US" altLang="ko-KR" dirty="0"/>
              <a:t>.(Msg Queue </a:t>
            </a:r>
            <a:r>
              <a:rPr lang="ko-KR" altLang="en-US" dirty="0"/>
              <a:t>방식을 이용해 구현 시</a:t>
            </a:r>
            <a:r>
              <a:rPr lang="en-US" altLang="ko-KR" dirty="0"/>
              <a:t>, Too much </a:t>
            </a:r>
            <a:r>
              <a:rPr lang="ko-KR" altLang="en-US" dirty="0"/>
              <a:t>라고 판단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로비</a:t>
            </a:r>
            <a:r>
              <a:rPr lang="en-US" altLang="ko-KR" dirty="0"/>
              <a:t>(Player),</a:t>
            </a:r>
            <a:r>
              <a:rPr lang="ko-KR" altLang="en-US" dirty="0" err="1"/>
              <a:t>인게임</a:t>
            </a:r>
            <a:r>
              <a:rPr lang="en-US" altLang="ko-KR" dirty="0"/>
              <a:t>(Player, AI) </a:t>
            </a:r>
            <a:r>
              <a:rPr lang="ko-KR" altLang="en-US" dirty="0"/>
              <a:t>전용 </a:t>
            </a:r>
            <a:r>
              <a:rPr lang="en-US" altLang="ko-KR" dirty="0"/>
              <a:t>callback </a:t>
            </a:r>
            <a:r>
              <a:rPr lang="ko-KR" altLang="en-US" dirty="0"/>
              <a:t>함수 각각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클래스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싱글턴</a:t>
            </a:r>
            <a:r>
              <a:rPr lang="ko-KR" altLang="en-US" dirty="0"/>
              <a:t> 기법을 사용하여 구현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장점 </a:t>
            </a:r>
            <a:r>
              <a:rPr lang="en-US" altLang="ko-KR" dirty="0"/>
              <a:t>: </a:t>
            </a:r>
            <a:r>
              <a:rPr lang="ko-KR" altLang="en-US" dirty="0"/>
              <a:t>객체가 전역변수기 때문에 </a:t>
            </a:r>
            <a:r>
              <a:rPr lang="en-US" altLang="ko-KR" dirty="0"/>
              <a:t>Callback</a:t>
            </a:r>
            <a:r>
              <a:rPr lang="ko-KR" altLang="en-US" dirty="0"/>
              <a:t>에서 </a:t>
            </a:r>
            <a:r>
              <a:rPr lang="ko-KR" altLang="en-US" dirty="0" err="1"/>
              <a:t>사용가능하다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5BDEAB-4F5B-E193-50BB-B0EBEADE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249" y="137870"/>
            <a:ext cx="4672329" cy="2035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517B67-F400-FC01-C82B-2FAD55ED8768}"/>
              </a:ext>
            </a:extLst>
          </p:cNvPr>
          <p:cNvSpPr txBox="1"/>
          <p:nvPr/>
        </p:nvSpPr>
        <p:spPr>
          <a:xfrm>
            <a:off x="6775076" y="2186342"/>
            <a:ext cx="385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미니맵을</a:t>
            </a:r>
            <a:r>
              <a:rPr lang="ko-KR" altLang="en-US" dirty="0"/>
              <a:t> 제외한 </a:t>
            </a:r>
            <a:r>
              <a:rPr lang="en-US" altLang="ko-KR" dirty="0"/>
              <a:t>UI</a:t>
            </a:r>
            <a:r>
              <a:rPr lang="ko-KR" altLang="en-US" dirty="0"/>
              <a:t>틀 및 로직 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93235-5D8D-0CC3-FD81-822D6AACECB4}"/>
              </a:ext>
            </a:extLst>
          </p:cNvPr>
          <p:cNvSpPr txBox="1"/>
          <p:nvPr/>
        </p:nvSpPr>
        <p:spPr>
          <a:xfrm>
            <a:off x="0" y="5571407"/>
            <a:ext cx="628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기본적인 </a:t>
            </a:r>
            <a:r>
              <a:rPr lang="ko-KR" altLang="en-US" dirty="0" err="1"/>
              <a:t>충돌체크및</a:t>
            </a:r>
            <a:r>
              <a:rPr lang="ko-KR" altLang="en-US" dirty="0"/>
              <a:t> 이동은 </a:t>
            </a:r>
            <a:r>
              <a:rPr lang="en-US" altLang="ko-KR" dirty="0"/>
              <a:t>Client</a:t>
            </a:r>
            <a:r>
              <a:rPr lang="ko-KR" altLang="en-US" dirty="0"/>
              <a:t>가 담당하고</a:t>
            </a:r>
            <a:endParaRPr lang="en-US" altLang="ko-KR" dirty="0"/>
          </a:p>
          <a:p>
            <a:r>
              <a:rPr lang="ko-KR" altLang="en-US" dirty="0"/>
              <a:t>그 외 전반적인 컨텐츠는 모두 서버에서 처리합니다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데미지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 err="1"/>
              <a:t>리스폰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오브젝트</a:t>
            </a:r>
            <a:r>
              <a:rPr lang="en-US" altLang="ko-KR" dirty="0"/>
              <a:t>),</a:t>
            </a:r>
            <a:r>
              <a:rPr lang="ko-KR" altLang="en-US" dirty="0"/>
              <a:t>오브젝트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11032-65F2-7F36-BEFC-F62C87983FAD}"/>
              </a:ext>
            </a:extLst>
          </p:cNvPr>
          <p:cNvSpPr txBox="1"/>
          <p:nvPr/>
        </p:nvSpPr>
        <p:spPr>
          <a:xfrm>
            <a:off x="0" y="0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클라이언트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F30B6-ED4F-7B18-A595-2CDD6ADAD5A0}"/>
              </a:ext>
            </a:extLst>
          </p:cNvPr>
          <p:cNvSpPr txBox="1"/>
          <p:nvPr/>
        </p:nvSpPr>
        <p:spPr>
          <a:xfrm>
            <a:off x="6775076" y="2614468"/>
            <a:ext cx="5416924" cy="36933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recv_Lobbycallback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LPWSAOVERLAPPED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flag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nn-NO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WSA_OVER_EX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over = </a:t>
            </a: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nn-NO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WSA_OVER_EX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nn-NO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INVALID_SOCKET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l_socket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l_prev_size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over-&gt;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packet[0];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process_LobbyPacket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packet[0];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l_prev_size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(over-&gt;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packet,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recvLobbyPacket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15596-A546-D937-52BB-6E8A44AB5244}"/>
              </a:ext>
            </a:extLst>
          </p:cNvPr>
          <p:cNvSpPr txBox="1"/>
          <p:nvPr/>
        </p:nvSpPr>
        <p:spPr>
          <a:xfrm>
            <a:off x="6775076" y="6288411"/>
            <a:ext cx="5416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서버에서 보내는 로비 패킷을 받는 콜백함수 </a:t>
            </a:r>
            <a:r>
              <a:rPr lang="en-US" altLang="ko-KR" sz="1600" dirty="0"/>
              <a:t>(</a:t>
            </a:r>
            <a:r>
              <a:rPr lang="ko-KR" altLang="en-US" sz="1600" dirty="0"/>
              <a:t>클라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196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EBE84-F8B8-AD86-4C9C-CD646DA9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MMO Simulation – (2021)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0B89E-EEF8-5E0C-BF18-88CFAD379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33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장르 </a:t>
            </a:r>
            <a:r>
              <a:rPr lang="en-US" altLang="ko-KR" sz="2400" dirty="0"/>
              <a:t>: 2D MMORPG</a:t>
            </a:r>
          </a:p>
          <a:p>
            <a:pPr marL="0" indent="0">
              <a:buNone/>
            </a:pPr>
            <a:r>
              <a:rPr lang="ko-KR" altLang="en-US" sz="2400" dirty="0"/>
              <a:t>개발자 </a:t>
            </a:r>
            <a:r>
              <a:rPr lang="en-US" altLang="ko-KR" sz="2400" dirty="0"/>
              <a:t>: 1</a:t>
            </a:r>
            <a:r>
              <a:rPr lang="ko-KR" altLang="en-US" sz="2400" dirty="0" err="1"/>
              <a:t>인개발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1800" dirty="0"/>
              <a:t>개발환경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700" dirty="0"/>
              <a:t> </a:t>
            </a:r>
            <a:r>
              <a:rPr lang="ko-KR" altLang="en-US" sz="1400" dirty="0"/>
              <a:t>언어 </a:t>
            </a:r>
            <a:r>
              <a:rPr lang="en-US" altLang="ko-KR" sz="1400" dirty="0"/>
              <a:t>:  C++, </a:t>
            </a:r>
            <a:r>
              <a:rPr lang="en-US" altLang="ko-KR" sz="1400" dirty="0" err="1"/>
              <a:t>lua</a:t>
            </a:r>
            <a:r>
              <a:rPr lang="en-US" altLang="ko-KR" sz="1400" dirty="0"/>
              <a:t> script 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: SFML API</a:t>
            </a:r>
          </a:p>
          <a:p>
            <a:pPr marL="0" indent="0">
              <a:buNone/>
            </a:pPr>
            <a:r>
              <a:rPr lang="ko-KR" altLang="en-US" sz="1400" dirty="0"/>
              <a:t> 서버 </a:t>
            </a:r>
            <a:r>
              <a:rPr lang="en-US" altLang="ko-KR" sz="1400" dirty="0"/>
              <a:t>: IOCP</a:t>
            </a:r>
          </a:p>
          <a:p>
            <a:pPr marL="0" indent="0">
              <a:buNone/>
            </a:pPr>
            <a:r>
              <a:rPr lang="en-US" altLang="ko-KR" sz="1400" dirty="0"/>
              <a:t> DB : MSSQL</a:t>
            </a:r>
          </a:p>
          <a:p>
            <a:pPr marL="0" indent="0">
              <a:buNone/>
            </a:pPr>
            <a:r>
              <a:rPr lang="ko-KR" altLang="en-US" sz="1500" b="1" dirty="0"/>
              <a:t>주요 기술 </a:t>
            </a:r>
            <a:r>
              <a:rPr lang="en-US" altLang="ko-KR" sz="1500" b="1" dirty="0"/>
              <a:t>: </a:t>
            </a:r>
            <a:r>
              <a:rPr lang="en-US" altLang="ko-KR" sz="1500" b="1" dirty="0" err="1"/>
              <a:t>lua</a:t>
            </a:r>
            <a:r>
              <a:rPr lang="ko-KR" altLang="en-US" sz="1500" b="1" dirty="0"/>
              <a:t> 스크립트 연동</a:t>
            </a:r>
            <a:r>
              <a:rPr lang="en-US" altLang="ko-KR" sz="1500" b="1" dirty="0"/>
              <a:t>, monster </a:t>
            </a:r>
            <a:r>
              <a:rPr lang="ko-KR" altLang="en-US" sz="1500" b="1" dirty="0" err="1"/>
              <a:t>길찾기</a:t>
            </a:r>
            <a:r>
              <a:rPr lang="ko-KR" altLang="en-US" sz="1500" b="1" dirty="0"/>
              <a:t> 알고리즘</a:t>
            </a:r>
            <a:endParaRPr lang="en-US" altLang="ko-KR" sz="1500" b="1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3FA885-10FA-90C4-6838-BD17152D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437" y="1619249"/>
            <a:ext cx="6462945" cy="34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3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C10E95-119E-1C03-9868-A9C079FFE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83" y="640497"/>
            <a:ext cx="3442349" cy="326352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766465-56E5-6D9D-9A22-A9ADF6DC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32" y="640497"/>
            <a:ext cx="4211332" cy="3263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6C3E06-E64F-7DEE-0EBE-01FB8CC29966}"/>
              </a:ext>
            </a:extLst>
          </p:cNvPr>
          <p:cNvSpPr txBox="1"/>
          <p:nvPr/>
        </p:nvSpPr>
        <p:spPr>
          <a:xfrm>
            <a:off x="137483" y="4053712"/>
            <a:ext cx="10925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몬스터의 </a:t>
            </a:r>
            <a:r>
              <a:rPr lang="en-US" altLang="ko-KR" sz="1600" dirty="0"/>
              <a:t>ai</a:t>
            </a:r>
            <a:r>
              <a:rPr lang="ko-KR" altLang="en-US" sz="1600" dirty="0"/>
              <a:t>로직을 </a:t>
            </a:r>
            <a:r>
              <a:rPr lang="en-US" altLang="ko-KR" sz="1600" dirty="0" err="1"/>
              <a:t>lua</a:t>
            </a:r>
            <a:r>
              <a:rPr lang="en-US" altLang="ko-KR" sz="1600" dirty="0"/>
              <a:t> script</a:t>
            </a:r>
            <a:r>
              <a:rPr lang="ko-KR" altLang="en-US" sz="1600" dirty="0"/>
              <a:t>로 연동했습니다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모든 몬스터 스크립트는 매 초마다 불리는 </a:t>
            </a:r>
            <a:r>
              <a:rPr lang="en-US" altLang="ko-KR" sz="1600" dirty="0" err="1"/>
              <a:t>event_timer_ai</a:t>
            </a:r>
            <a:r>
              <a:rPr lang="ko-KR" altLang="en-US" sz="1600" dirty="0"/>
              <a:t>와 맞았을 때 행동패턴인 </a:t>
            </a:r>
            <a:r>
              <a:rPr lang="en-US" altLang="ko-KR" sz="1600" dirty="0" err="1"/>
              <a:t>event_hit</a:t>
            </a:r>
            <a:r>
              <a:rPr lang="ko-KR" altLang="en-US" sz="1600" dirty="0"/>
              <a:t>을 공통적으로 가지고 있습니다</a:t>
            </a:r>
            <a:r>
              <a:rPr lang="en-US" altLang="ko-KR" sz="1600" dirty="0"/>
              <a:t>. Timer</a:t>
            </a:r>
            <a:r>
              <a:rPr lang="ko-KR" altLang="en-US" sz="1600" dirty="0"/>
              <a:t>로는 매 초마다 자신의 상태를 갱신하고</a:t>
            </a:r>
            <a:r>
              <a:rPr lang="en-US" altLang="ko-KR" sz="1600" dirty="0"/>
              <a:t>, hit</a:t>
            </a:r>
            <a:r>
              <a:rPr lang="ko-KR" altLang="en-US" sz="1600" dirty="0"/>
              <a:t>은 맞았을 때의 행동패턴을 실행하게 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플레이어에게 메시지를 보내는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텔레포트하는</a:t>
            </a:r>
            <a:r>
              <a:rPr lang="ko-KR" altLang="en-US" sz="1600" dirty="0"/>
              <a:t>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거는 함수 등을 </a:t>
            </a:r>
            <a:r>
              <a:rPr lang="en-US" altLang="ko-KR" sz="1600" dirty="0"/>
              <a:t>C++</a:t>
            </a:r>
            <a:r>
              <a:rPr lang="ko-KR" altLang="en-US" sz="1600" dirty="0"/>
              <a:t>로 구현한 다음 </a:t>
            </a:r>
            <a:r>
              <a:rPr lang="en-US" altLang="ko-KR" sz="1600" dirty="0"/>
              <a:t>script</a:t>
            </a:r>
            <a:r>
              <a:rPr lang="ko-KR" altLang="en-US" sz="1600" dirty="0"/>
              <a:t>에서 간단하게 메뉴얼만 가지고 사용할 수 있게 하여 </a:t>
            </a:r>
            <a:r>
              <a:rPr lang="en-US" altLang="ko-KR" sz="1600" dirty="0"/>
              <a:t>C++</a:t>
            </a:r>
            <a:r>
              <a:rPr lang="ko-KR" altLang="en-US" sz="1600" dirty="0"/>
              <a:t>에 대한 깊은 이해가 없어도 컨텐츠를 개발 할 수 있게 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26E033-616F-05B9-06BB-065358280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172" y="615517"/>
            <a:ext cx="4093317" cy="2038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FEEFAD-4673-F9AF-BEF0-C1EC677D0AE4}"/>
              </a:ext>
            </a:extLst>
          </p:cNvPr>
          <p:cNvSpPr txBox="1"/>
          <p:nvPr/>
        </p:nvSpPr>
        <p:spPr>
          <a:xfrm>
            <a:off x="7974847" y="274320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쪽 내부 구현코드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C3771-DA31-BC9D-523C-51C305971E44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Lua Script </a:t>
            </a:r>
            <a:r>
              <a:rPr lang="ko-KR" altLang="en-US" sz="2400" b="1" dirty="0"/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171766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71AA05-3E4B-C948-97CA-5088E1560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31" y="1391397"/>
            <a:ext cx="482769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0335D-1D5A-4E6A-B2FE-013ADAFB6229}"/>
              </a:ext>
            </a:extLst>
          </p:cNvPr>
          <p:cNvSpPr txBox="1"/>
          <p:nvPr/>
        </p:nvSpPr>
        <p:spPr>
          <a:xfrm>
            <a:off x="5562600" y="1547812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몬스터는 기본적으로 </a:t>
            </a:r>
            <a:r>
              <a:rPr lang="en-US" altLang="ko-KR" dirty="0"/>
              <a:t>A* </a:t>
            </a:r>
            <a:r>
              <a:rPr lang="ko-KR" altLang="en-US" dirty="0"/>
              <a:t>알고리즘을 통한 </a:t>
            </a:r>
            <a:r>
              <a:rPr lang="ko-KR" altLang="en-US" dirty="0" err="1"/>
              <a:t>길찾기를</a:t>
            </a:r>
            <a:r>
              <a:rPr lang="ko-KR" altLang="en-US" dirty="0"/>
              <a:t>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A4291-E9C1-2D8E-1C6B-F38B505B4406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 </a:t>
            </a:r>
            <a:r>
              <a:rPr lang="ko-KR" altLang="en-US" sz="2400" b="1" dirty="0" err="1"/>
              <a:t>길찾기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8641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995</Words>
  <Application>Microsoft Office PowerPoint</Application>
  <PresentationFormat>와이드스크린</PresentationFormat>
  <Paragraphs>123</Paragraphs>
  <Slides>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돋움체</vt:lpstr>
      <vt:lpstr>맑은 고딕</vt:lpstr>
      <vt:lpstr>Arial</vt:lpstr>
      <vt:lpstr>Office 테마</vt:lpstr>
      <vt:lpstr>Bitmap Image</vt:lpstr>
      <vt:lpstr>포트폴리오</vt:lpstr>
      <vt:lpstr>Projects</vt:lpstr>
      <vt:lpstr>FruitsPangPang – (2021~2022)</vt:lpstr>
      <vt:lpstr>PowerPoint 프레젠테이션</vt:lpstr>
      <vt:lpstr>PowerPoint 프레젠테이션</vt:lpstr>
      <vt:lpstr>PowerPoint 프레젠테이션</vt:lpstr>
      <vt:lpstr>MMO Simulation – (2021)</vt:lpstr>
      <vt:lpstr>PowerPoint 프레젠테이션</vt:lpstr>
      <vt:lpstr>PowerPoint 프레젠테이션</vt:lpstr>
      <vt:lpstr>Just Jump : For Network – (2020 , 2021)</vt:lpstr>
      <vt:lpstr>클라이언트 (2020)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이수민(2017182030)</dc:creator>
  <cp:lastModifiedBy>이수민(2017182030)</cp:lastModifiedBy>
  <cp:revision>17</cp:revision>
  <dcterms:created xsi:type="dcterms:W3CDTF">2022-08-06T06:13:56Z</dcterms:created>
  <dcterms:modified xsi:type="dcterms:W3CDTF">2022-08-26T11:30:42Z</dcterms:modified>
</cp:coreProperties>
</file>